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43"/>
  </p:normalViewPr>
  <p:slideViewPr>
    <p:cSldViewPr snapToGrid="0" snapToObjects="1">
      <p:cViewPr varScale="1">
        <p:scale>
          <a:sx n="96" d="100"/>
          <a:sy n="96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41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1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49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72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8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7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70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8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32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04AA2-9874-FA40-818A-F71D799058F1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C0FF6-AA14-004F-8561-E26D77143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14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/>
          <p:cNvGrpSpPr/>
          <p:nvPr/>
        </p:nvGrpSpPr>
        <p:grpSpPr>
          <a:xfrm>
            <a:off x="2027583" y="848692"/>
            <a:ext cx="8852452" cy="5303520"/>
            <a:chOff x="2027583" y="848692"/>
            <a:chExt cx="8852452" cy="530352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0" r="7689"/>
            <a:stretch/>
          </p:blipFill>
          <p:spPr>
            <a:xfrm>
              <a:off x="2027583" y="848692"/>
              <a:ext cx="8852452" cy="530352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6596681" y="3223453"/>
                  <a:ext cx="377411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𝜃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6681" y="3223453"/>
                  <a:ext cx="377411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/>
            <p:cNvCxnSpPr/>
            <p:nvPr/>
          </p:nvCxnSpPr>
          <p:spPr>
            <a:xfrm>
              <a:off x="6069496" y="2120348"/>
              <a:ext cx="39756" cy="11430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6109252" y="4041912"/>
              <a:ext cx="48079" cy="11430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Block Arc 23"/>
            <p:cNvSpPr/>
            <p:nvPr/>
          </p:nvSpPr>
          <p:spPr>
            <a:xfrm rot="5213604">
              <a:off x="5115482" y="2481527"/>
              <a:ext cx="2175995" cy="2136256"/>
            </a:xfrm>
            <a:prstGeom prst="blockArc">
              <a:avLst>
                <a:gd name="adj1" fmla="val 10800000"/>
                <a:gd name="adj2" fmla="val 96879"/>
                <a:gd name="adj3" fmla="val 324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026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51651" y="2067339"/>
            <a:ext cx="7187441" cy="2509424"/>
            <a:chOff x="2451651" y="2067339"/>
            <a:chExt cx="7187441" cy="2509424"/>
          </a:xfrm>
        </p:grpSpPr>
        <p:grpSp>
          <p:nvGrpSpPr>
            <p:cNvPr id="5" name="Group 4"/>
            <p:cNvGrpSpPr/>
            <p:nvPr/>
          </p:nvGrpSpPr>
          <p:grpSpPr>
            <a:xfrm>
              <a:off x="2738438" y="2281238"/>
              <a:ext cx="6900654" cy="2295525"/>
              <a:chOff x="2738438" y="2281238"/>
              <a:chExt cx="6900654" cy="2295525"/>
            </a:xfrm>
          </p:grpSpPr>
          <p:pic>
            <p:nvPicPr>
              <p:cNvPr id="4098" name="Picture 2" descr="https://lh6.googleusercontent.com/E6jcCW2yBoQ_73Aux21c4AuV9wyutui6_fTXdnc_qMM88AZ_amyrxImMinspWuI3j21pFCqWvTe0f2_oy2qn1J4VP4VOfMXcp-80pyDBFxRGWVeO3AuS_wlydvLO2piZ6vINO8c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8438" y="2281238"/>
                <a:ext cx="2867025" cy="2190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0" name="Picture 4" descr="https://lh4.googleusercontent.com/YUlpPxaGkn7zC693CYmBwWDo3WATP2koOgnYDx9JoSze_eWxhws4EdIathx0oHw48RXISFyFc9sUbDVvz7lCS60VbQSRkms7w9UYXlaidG5nAX6Oi9O1b9yQrvNxwUszLgEJ3o9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0992" y="2281238"/>
                <a:ext cx="3848100" cy="2295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2451651" y="2067339"/>
              <a:ext cx="36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mtClean="0"/>
                <a:t>A</a:t>
              </a:r>
              <a:endParaRPr lang="en-US" sz="28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73991" y="2067339"/>
              <a:ext cx="36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smtClean="0"/>
                <a:t>B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1901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743200" y="1308376"/>
            <a:ext cx="7734592" cy="4241248"/>
            <a:chOff x="2743200" y="1308376"/>
            <a:chExt cx="7734592" cy="42412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42"/>
            <a:stretch/>
          </p:blipFill>
          <p:spPr>
            <a:xfrm>
              <a:off x="2743200" y="1308376"/>
              <a:ext cx="7734592" cy="424124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727030" y="3263348"/>
              <a:ext cx="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81865" y="3136612"/>
              <a:ext cx="4903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1" dirty="0" smtClean="0"/>
                <a:t>L</a:t>
              </a:r>
              <a:endParaRPr lang="en-US" sz="3200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27413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319670" y="911229"/>
            <a:ext cx="5552661" cy="5035543"/>
            <a:chOff x="3319670" y="911229"/>
            <a:chExt cx="5552661" cy="50355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54456"/>
            <a:stretch/>
          </p:blipFill>
          <p:spPr>
            <a:xfrm>
              <a:off x="3319670" y="911229"/>
              <a:ext cx="5552661" cy="503554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/>
                <p:cNvSpPr txBox="1"/>
                <p:nvPr/>
              </p:nvSpPr>
              <p:spPr>
                <a:xfrm>
                  <a:off x="5815003" y="2176672"/>
                  <a:ext cx="400265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𝝌</m:t>
                        </m:r>
                      </m:oMath>
                    </m:oMathPara>
                  </a14:m>
                  <a:endParaRPr lang="en-US" sz="3600" b="1" i="1" dirty="0"/>
                </a:p>
              </p:txBody>
            </p:sp>
          </mc:Choice>
          <mc:Fallback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5003" y="2176672"/>
                  <a:ext cx="400265" cy="55399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849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25147" y="2067339"/>
            <a:ext cx="7046344" cy="2479839"/>
            <a:chOff x="2425147" y="2067339"/>
            <a:chExt cx="7046344" cy="2479839"/>
          </a:xfrm>
        </p:grpSpPr>
        <p:grpSp>
          <p:nvGrpSpPr>
            <p:cNvPr id="2" name="Group 1"/>
            <p:cNvGrpSpPr/>
            <p:nvPr/>
          </p:nvGrpSpPr>
          <p:grpSpPr>
            <a:xfrm>
              <a:off x="2720510" y="2310822"/>
              <a:ext cx="6750981" cy="2236356"/>
              <a:chOff x="0" y="0"/>
              <a:chExt cx="6750981" cy="2236356"/>
            </a:xfrm>
          </p:grpSpPr>
          <p:pic>
            <p:nvPicPr>
              <p:cNvPr id="5122" name="Picture 2" descr="https://lh3.googleusercontent.com/NH0LZn-b1G2FMlrCtXoNs3RyduWHXdefzweEPI0Tp2fk64X9kGJybGerlvLxxnqlppsHSCGQJqRlKpmgSqeE5WRZEPd4-4BsAOGOCMJ30CnAp-F-AavS4FklW_8MSCQdmOT7Z6H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25830"/>
                <a:ext cx="4021158" cy="221052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24" name="Picture 4" descr="https://lh3.googleusercontent.com/NOZI6I5c5J4N_OEOlOpeXu1QFQI_vBKa4Cw7_YPpTXZdxcf-mZ5wmO0l9S85eft8AAcM5FjSygObARxymPnWohdz7klcjRPJ7t3B294oD6-Rg5gsQsqIztZcrlKYH9yKkYT28gip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74424" y="0"/>
                <a:ext cx="2476557" cy="22363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2425147" y="2067339"/>
              <a:ext cx="36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C</a:t>
              </a:r>
              <a:endParaRPr lang="en-US" sz="2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78044" y="2067339"/>
              <a:ext cx="3662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D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54612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352800" y="1504950"/>
            <a:ext cx="5486400" cy="3848100"/>
            <a:chOff x="0" y="0"/>
            <a:chExt cx="5486400" cy="3848100"/>
          </a:xfrm>
        </p:grpSpPr>
        <p:pic>
          <p:nvPicPr>
            <p:cNvPr id="6146" name="Picture 2" descr="https://lh5.googleusercontent.com/qVvjQT4vpgFuqGMVLjeISYirdCLrFExLh8a5ysWvj1YT7I-FZjlFkVDVQcSwC98k8PxvSdixvZ9YIFy_uWjqEVAkAdoBjD1WdQv0Lg6jSMnfUQWOiZw7Ec-9ErPiGsu0RoYY8R9U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486400" cy="1933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https://lh3.googleusercontent.com/Q7Jy1ujEwtixSW9wkWXksLeOLpprrX4vPMB3OLxFH7Orn5NYYguyK14PysWRReFrjO6uheAOp1RfVTYv_Hx18myoBWOfj_9TSeochq-wH0FBS0nQTVZQUbTj9zi67yo4fr5WbcO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87" y="1933575"/>
              <a:ext cx="5381625" cy="191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0851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7</Words>
  <Application>Microsoft Macintosh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Cambria Math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Morgan Nance</dc:creator>
  <cp:lastModifiedBy>Morgan Nance</cp:lastModifiedBy>
  <cp:revision>10</cp:revision>
  <dcterms:created xsi:type="dcterms:W3CDTF">2018-05-05T20:25:42Z</dcterms:created>
  <dcterms:modified xsi:type="dcterms:W3CDTF">2018-05-05T22:13:29Z</dcterms:modified>
</cp:coreProperties>
</file>